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4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77" r:id="rId10"/>
    <p:sldId id="259" r:id="rId11"/>
    <p:sldId id="273" r:id="rId12"/>
    <p:sldId id="270" r:id="rId13"/>
    <p:sldId id="274" r:id="rId14"/>
    <p:sldId id="272" r:id="rId15"/>
    <p:sldId id="271" r:id="rId16"/>
    <p:sldId id="275" r:id="rId17"/>
    <p:sldId id="299" r:id="rId18"/>
    <p:sldId id="280" r:id="rId19"/>
    <p:sldId id="300" r:id="rId20"/>
    <p:sldId id="312" r:id="rId21"/>
    <p:sldId id="286" r:id="rId22"/>
    <p:sldId id="303" r:id="rId23"/>
    <p:sldId id="304" r:id="rId24"/>
    <p:sldId id="307" r:id="rId25"/>
    <p:sldId id="308" r:id="rId26"/>
    <p:sldId id="309" r:id="rId27"/>
    <p:sldId id="310" r:id="rId28"/>
    <p:sldId id="311" r:id="rId29"/>
    <p:sldId id="305" r:id="rId30"/>
    <p:sldId id="313" r:id="rId31"/>
    <p:sldId id="363" r:id="rId32"/>
    <p:sldId id="314" r:id="rId33"/>
    <p:sldId id="330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72" r:id="rId44"/>
    <p:sldId id="373" r:id="rId45"/>
    <p:sldId id="374" r:id="rId46"/>
    <p:sldId id="326" r:id="rId47"/>
    <p:sldId id="325" r:id="rId48"/>
    <p:sldId id="356" r:id="rId49"/>
    <p:sldId id="327" r:id="rId50"/>
    <p:sldId id="328" r:id="rId51"/>
    <p:sldId id="329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7" r:id="rId64"/>
    <p:sldId id="351" r:id="rId65"/>
    <p:sldId id="352" r:id="rId66"/>
    <p:sldId id="354" r:id="rId67"/>
    <p:sldId id="357" r:id="rId68"/>
    <p:sldId id="358" r:id="rId69"/>
    <p:sldId id="346" r:id="rId70"/>
    <p:sldId id="359" r:id="rId71"/>
    <p:sldId id="362" r:id="rId72"/>
    <p:sldId id="37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1042" autoAdjust="0"/>
  </p:normalViewPr>
  <p:slideViewPr>
    <p:cSldViewPr snapToGrid="0">
      <p:cViewPr varScale="1">
        <p:scale>
          <a:sx n="77" d="100"/>
          <a:sy n="77" d="100"/>
        </p:scale>
        <p:origin x="94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元件列表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809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為什麼需要程式碼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功用是什麼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顯示字串，可程式控制顯示的字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數值設在</a:t>
            </a:r>
            <a:r>
              <a:rPr lang="en-US" altLang="zh-TW" dirty="0"/>
              <a:t>50~255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20~30min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0~255(FF)(1byte)</a:t>
            </a:r>
          </a:p>
          <a:p>
            <a:r>
              <a:rPr lang="zh-TW" altLang="en-US" dirty="0"/>
              <a:t>左右顏色對調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732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0~255(FF)(1byte)</a:t>
            </a:r>
          </a:p>
          <a:p>
            <a:r>
              <a:rPr lang="zh-TW" altLang="en-US" dirty="0"/>
              <a:t>左右顏色對調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11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有問題隨時提出，問隊輔或是直接問講師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192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定位藍芽都要開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直接使用</a:t>
            </a:r>
            <a:r>
              <a:rPr lang="en-US" altLang="zh-TW" dirty="0"/>
              <a:t>APP</a:t>
            </a:r>
            <a:r>
              <a:rPr lang="zh-TW" altLang="en-US" dirty="0"/>
              <a:t>和</a:t>
            </a:r>
            <a:r>
              <a:rPr lang="en-US" altLang="zh-TW" dirty="0" err="1"/>
              <a:t>Mbot</a:t>
            </a:r>
            <a:r>
              <a:rPr lang="zh-TW" altLang="en-US" dirty="0"/>
              <a:t>連線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655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正常上傳完要叫三聲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放風聲和隊員說遊戲項目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jp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2581801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，導入函式庫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3A12E15-DEFA-4217-BE88-9E09EFFC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72" y="1584910"/>
            <a:ext cx="7918655" cy="506734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3440972" y="2122264"/>
            <a:ext cx="2610578" cy="963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0129492-280A-4BD4-A8EF-326E74C2E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58" y="1393292"/>
            <a:ext cx="9732083" cy="54157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635022" y="5566544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序列埠確定號碼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File upload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中打開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mbot_factory_firmware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上傳進行程式的編譯及上傳。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低功耗藍芽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BLE(Bluetooth Low Energy)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，由藍芽技術聯盟所制定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開發，現由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手機學習中心進行維護及營運，目的在於提供開發者易用的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新專案名稱盡量用英文或數字命名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燈光控制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642A4-26DF-4463-921E-CF28A4C7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DF1C3E93-6E28-4BF5-BBFF-458F76CA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25" y="2186264"/>
            <a:ext cx="5019750" cy="39906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4708648" y="5136107"/>
            <a:ext cx="2834567" cy="8544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D334E5-C318-43FA-BE00-96627BFF6B47}"/>
              </a:ext>
            </a:extLst>
          </p:cNvPr>
          <p:cNvSpPr/>
          <p:nvPr/>
        </p:nvSpPr>
        <p:spPr>
          <a:xfrm>
            <a:off x="4708648" y="3957402"/>
            <a:ext cx="2834567" cy="11787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91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435930" y="5221188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拖曳進去使用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不會顯示成物件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4021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18" y="2281205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若想要在同一橫排放置功能就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5EB31E0F-E3DB-454F-A2A4-2C4E1A77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048" y="1466255"/>
            <a:ext cx="6253904" cy="46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7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+mj-lt"/>
              </a:rPr>
              <a:t>FF(16) = 255(10) =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(2)</a:t>
            </a:r>
          </a:p>
          <a:p>
            <a:endParaRPr lang="en-US" altLang="zh-TW" sz="3200" dirty="0">
              <a:latin typeface="+mj-lt"/>
            </a:endParaRPr>
          </a:p>
          <a:p>
            <a:r>
              <a:rPr lang="en-US" altLang="zh-TW" sz="3200" dirty="0">
                <a:latin typeface="+mj-lt"/>
              </a:rPr>
              <a:t>00FF00(16) =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1111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u="sng" dirty="0">
                <a:latin typeface="+mj-lt"/>
              </a:rPr>
              <a:t>0000</a:t>
            </a:r>
            <a:r>
              <a:rPr lang="en-US" altLang="zh-TW" sz="3200" dirty="0">
                <a:latin typeface="+mj-lt"/>
              </a:rPr>
              <a:t>(2)</a:t>
            </a: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339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Set RGB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09FFF0B-D084-4672-A8E2-7930F5619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38" y="1825624"/>
            <a:ext cx="4117837" cy="4117837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1FE4042B-3CED-415E-AD54-ECF40DD9CF8A}"/>
              </a:ext>
            </a:extLst>
          </p:cNvPr>
          <p:cNvGrpSpPr/>
          <p:nvPr/>
        </p:nvGrpSpPr>
        <p:grpSpPr>
          <a:xfrm>
            <a:off x="1448925" y="1825626"/>
            <a:ext cx="3476098" cy="4117836"/>
            <a:chOff x="1152114" y="2860602"/>
            <a:chExt cx="2664296" cy="316835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695326E-2945-425E-A589-A3E87275B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23"/>
            <a:stretch/>
          </p:blipFill>
          <p:spPr bwMode="auto">
            <a:xfrm>
              <a:off x="1152114" y="2860602"/>
              <a:ext cx="2664296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BEBB77-DDC1-4645-82B9-E2EA417FAC93}"/>
                </a:ext>
              </a:extLst>
            </p:cNvPr>
            <p:cNvSpPr/>
            <p:nvPr/>
          </p:nvSpPr>
          <p:spPr bwMode="auto">
            <a:xfrm>
              <a:off x="1815791" y="5175699"/>
              <a:ext cx="360040" cy="40231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E6EDCAB-80E9-4583-BB42-F84D7D840335}"/>
                </a:ext>
              </a:extLst>
            </p:cNvPr>
            <p:cNvSpPr/>
            <p:nvPr/>
          </p:nvSpPr>
          <p:spPr bwMode="auto">
            <a:xfrm>
              <a:off x="2710136" y="5165104"/>
              <a:ext cx="360040" cy="402316"/>
            </a:xfrm>
            <a:prstGeom prst="rect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9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長按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放開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輸入方格對應的功能與程式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0 -&gt; </a:t>
            </a:r>
            <a:r>
              <a:rPr lang="zh-TW" altLang="en-US" sz="3200" dirty="0"/>
              <a:t>全部設定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，這時會跳出詢問權限，全部選允許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確定藍芽和定位都有打開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，並直接按下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DCDDF50-13BD-4DF0-8D97-E72681C5D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7242" y="2807208"/>
            <a:ext cx="6163062" cy="1243584"/>
          </a:xfrm>
        </p:spPr>
        <p:txBody>
          <a:bodyPr/>
          <a:lstStyle/>
          <a:p>
            <a:r>
              <a:rPr lang="en-US" altLang="zh-TW" dirty="0"/>
              <a:t>To Be Continued…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254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3536</TotalTime>
  <Words>1224</Words>
  <Application>Microsoft Office PowerPoint</Application>
  <PresentationFormat>寬螢幕</PresentationFormat>
  <Paragraphs>323</Paragraphs>
  <Slides>72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79" baseType="lpstr">
      <vt:lpstr>Trade Gothic LT Pro</vt:lpstr>
      <vt:lpstr>微軟正黑體</vt:lpstr>
      <vt:lpstr>標楷體</vt:lpstr>
      <vt:lpstr>Arial</vt:lpstr>
      <vt:lpstr>Calibri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IDE</vt:lpstr>
      <vt:lpstr>CH2 Install and set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File upload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Components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What’s RGB</vt:lpstr>
      <vt:lpstr>What’s RGB</vt:lpstr>
      <vt:lpstr>Set RGB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123</cp:revision>
  <dcterms:created xsi:type="dcterms:W3CDTF">2022-12-10T03:49:31Z</dcterms:created>
  <dcterms:modified xsi:type="dcterms:W3CDTF">2023-01-28T18:25:03Z</dcterms:modified>
</cp:coreProperties>
</file>